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3" r:id="rId50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2AE-38FD-4F6E-90D4-AA8DC3262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4E3F8-6FCA-4D8C-B8F6-11D036320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6BC2-0FFE-498D-97B9-0783B8B1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D7EEB-D270-4582-8024-54B9B90C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7334B-C0FD-457E-9069-802F165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1845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BD06-9F02-4B08-9F82-54B9AAC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97116-B56E-4DC4-B6A0-C6AD8D2C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86EA-43C4-42A7-816D-9915C971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B07B-70B9-4497-AA62-105C9B9E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8F67-2997-4CF9-8F3E-B167671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80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56BD8-53E9-404F-83DE-010F4DF4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508B8-E18D-44CE-A7C5-05174CB1C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0641-925C-4906-8B92-9433C6D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765E-DAF3-4AE8-B1B7-426FADB4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E8D8-536A-4B53-818E-D567BC5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026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463A-37B1-4DB3-AD75-7ABBCF4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94A8-33BB-424E-8988-B70A70C8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CCBE-F70E-4E26-9F40-FA2843DE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4CB3-8F28-4BAE-8371-36297271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15EF-80A0-40A9-AA9E-80365CBF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867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9FFC-2EC2-499B-BDC9-3DC6A835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89736-BC1E-43D9-BD9F-CE3AA659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C3C7-41DF-447B-9088-037FE64F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1DF-FB64-4648-A121-61B88765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74A43-6E72-40EA-83FF-3B5497F7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7572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82AB-CD19-465C-9DD7-17DB56F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F539-D2BD-4418-9834-755814168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39CB-3FB2-417F-B08B-1D90A2F3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9F00-AFB8-4FEF-81FF-A89AB5DE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6081D-B92F-4B52-A95E-CB000AB4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22AE-D303-4496-ACF7-8FC6939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85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01B6-90BC-4D55-AB03-8B0A8870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C423F-4E2C-48EC-8377-FEBEA16D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A5690-2D7E-4039-8098-A6D4C9EC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5DCD1-A8C6-4B3C-8CDA-86B485BA5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CDC2B-D2D8-4B6D-826B-46D84EF01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A9FA8-5741-4858-9153-70602BB3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770DE-7651-4F75-9800-3437F281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A7A5D-225E-418E-A50C-E53AD52F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7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FB0-EE02-4B0B-8DEE-CD6105FB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44809-E488-4500-B064-689A69B6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C5A0E-CFF2-4946-8225-2562CB64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E57B-A4B0-4F46-9583-48AC1F87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7113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3B85-D9E3-4D0E-99A8-EDD3C2A2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64A4A-B614-4375-9C96-FAB37AB6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D01F-260A-4B6A-8FD8-3A23830F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262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0164-25E1-4F1A-8696-12F772F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E702-0A3F-4717-87FF-25F2EE62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324C9-F4A0-400B-9EB0-CDFD01CA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3707-963A-4B23-8A1B-47B1CEDE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76E7-72FD-468A-85E8-D69F4E0B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E81E-B374-48AD-918B-55C40B5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75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D935-F9FD-43E0-8B2C-EB313C22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84FA3-8047-418B-8C0F-EB31E855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66EBB-C180-4302-BFB2-342E7512C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CB113-6AAC-4421-9481-C4B98067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3CCA-2BC5-4D08-AA07-8FD50B32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74DFF-D113-4AD8-9B7A-9B20D7D1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83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5CB9C-20AC-4088-B818-F8D2514B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61B9-9C08-4CC3-BA92-455DAAD6F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E5F1-294A-430A-8627-106B8313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A1A9-F7B8-47A6-8BD2-9F97D880382E}" type="datetimeFigureOut">
              <a:rPr lang="en-KE" smtClean="0"/>
              <a:t>18/12/2024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0403-EBDB-45E5-8B5B-8199A3DF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B9CD-6694-43EF-8575-F5C5877BC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86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2DC8-D501-4791-88D1-8A44722B9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Set 2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4598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2E24D-A85C-4F9A-BD1D-2A09BCB2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356759"/>
            <a:ext cx="670653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C9936-11AD-43F9-A230-811610AE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94837"/>
            <a:ext cx="723048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7790C-E99E-49A8-9002-99A182F0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66285"/>
            <a:ext cx="664937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25602-CDF8-432B-AB97-60FC240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318653"/>
            <a:ext cx="6544588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9D73A-1A10-4E27-B4D4-17EFEA08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94864"/>
            <a:ext cx="673511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07E5A-3AAA-4BA6-9135-8860892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23416"/>
            <a:ext cx="614448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0AAD9-4279-47AC-8797-925E2248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332943"/>
            <a:ext cx="666843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8F072-867C-451A-AF6B-3353AA79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85337"/>
            <a:ext cx="652553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F6036-D666-4B1F-A0C4-F7799C79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304364"/>
            <a:ext cx="651600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D327B-15C3-4A40-9D12-6725B3F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332943"/>
            <a:ext cx="657316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373A-0F8B-4037-89DD-C570BA08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280548"/>
            <a:ext cx="69923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52034-19C7-4E05-8392-A02CF8F7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347232"/>
            <a:ext cx="6439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AA703-9993-4B14-AF22-F1352A4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380574"/>
            <a:ext cx="659222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793C0-4394-4A37-8D40-8C722381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356759"/>
            <a:ext cx="637311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36CF3-2DAC-4AA6-849A-6E8E97A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23416"/>
            <a:ext cx="652553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FDF61-C699-49D4-83C0-1C1D041D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56759"/>
            <a:ext cx="6354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A41E-1281-4526-BE85-0716392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347232"/>
            <a:ext cx="6982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B58F7-7298-4284-B99A-19202A3D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247206"/>
            <a:ext cx="668748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5AB11-F8D0-4D71-8E25-B8C5D2F8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99601"/>
            <a:ext cx="6315956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4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D9C1-B03D-46BF-BCE3-97B5FD4D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371048"/>
            <a:ext cx="644932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0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19220-68F8-43E0-86EA-E9854F17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47232"/>
            <a:ext cx="652553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C2E79-5179-4796-A892-1E8FE73D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190048"/>
            <a:ext cx="784016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5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F45D1-94C7-4393-A89F-1B864A0E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80548"/>
            <a:ext cx="631595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B7A05-4418-43FF-9325-B92F10E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242443"/>
            <a:ext cx="617306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4514A-387C-4F53-9F7D-C1696F50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318653"/>
            <a:ext cx="6296904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3298E-950A-4D5C-BB18-77307E0D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328180"/>
            <a:ext cx="639216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4A088-3BBC-429F-9C47-3D08F04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347232"/>
            <a:ext cx="6449325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9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A4488-9D15-472E-9A45-E2F1EA64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294837"/>
            <a:ext cx="638264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3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59155-7D2D-44C0-9B03-11D88D90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27" y="332943"/>
            <a:ext cx="623974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FF872-F021-4045-B319-DE853014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432969"/>
            <a:ext cx="636358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F7695-DFBF-4105-96F6-57165E8D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361522"/>
            <a:ext cx="611590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7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E80DF-6E28-419B-B3EC-B26C2B34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56759"/>
            <a:ext cx="643027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337A0-2BCE-4764-8FFE-B13BA410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56732"/>
            <a:ext cx="643027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8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11853-8572-42F3-A52B-1DB580E5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99627"/>
            <a:ext cx="607779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84366-D5D5-4368-B544-803C6AA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375811"/>
            <a:ext cx="625879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89228-FF82-498F-83EF-D544A687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66285"/>
            <a:ext cx="6354062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220EE-9999-42FE-B43C-BD465BAB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94837"/>
            <a:ext cx="625879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0DF1E-106B-41E0-8986-656F7D83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356759"/>
            <a:ext cx="6535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57424-4E09-46CF-BA27-4D369831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5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3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692F6-352B-46BB-BC0C-0AB93028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332943"/>
            <a:ext cx="648743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0394A-62AD-4C4F-A008-632E52D7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80548"/>
            <a:ext cx="663985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560DA-BEF2-4F9F-9CB8-B668B082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356759"/>
            <a:ext cx="6382641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BC7DF-5CA6-4B3C-A1EB-FD2E828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47232"/>
            <a:ext cx="607779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78252-4A89-41ED-B5AF-845C938F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61495"/>
            <a:ext cx="681132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4DF14-E7E9-4DE2-9E00-575EEB58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51995"/>
            <a:ext cx="664937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BEE71-59FC-4225-9345-BDEC7483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32943"/>
            <a:ext cx="643027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D045B-886D-4787-B6E3-8956EAA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342469"/>
            <a:ext cx="666843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C6F89-59D1-4C4B-8356-C22FA0FC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5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Widescreen</PresentationFormat>
  <Paragraphs>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5</cp:revision>
  <dcterms:created xsi:type="dcterms:W3CDTF">2024-12-18T14:23:25Z</dcterms:created>
  <dcterms:modified xsi:type="dcterms:W3CDTF">2024-12-18T14:43:02Z</dcterms:modified>
</cp:coreProperties>
</file>